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66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294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340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indent="180340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340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Галеева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Гульнара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Агзамутдиновна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</a:p>
          <a:p>
            <a:pPr lvl="0" algn="ctr"/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муниципальном этапе</a:t>
            </a:r>
          </a:p>
          <a:p>
            <a:pPr lvl="0"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Республиканского конкурса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ЭКОлидер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/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</a:t>
            </a:r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272" y="6300192"/>
            <a:ext cx="1052736" cy="103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253</TotalTime>
  <Words>48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41</cp:revision>
  <dcterms:created xsi:type="dcterms:W3CDTF">2021-04-28T10:57:26Z</dcterms:created>
  <dcterms:modified xsi:type="dcterms:W3CDTF">2022-03-30T08:06:26Z</dcterms:modified>
</cp:coreProperties>
</file>